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0" r:id="rId1"/>
  </p:sldMasterIdLst>
  <p:notesMasterIdLst>
    <p:notesMasterId r:id="rId22"/>
  </p:notesMasterIdLst>
  <p:sldIdLst>
    <p:sldId id="256" r:id="rId2"/>
    <p:sldId id="274" r:id="rId3"/>
    <p:sldId id="276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2" r:id="rId14"/>
    <p:sldId id="288" r:id="rId15"/>
    <p:sldId id="287" r:id="rId16"/>
    <p:sldId id="289" r:id="rId17"/>
    <p:sldId id="294" r:id="rId18"/>
    <p:sldId id="277" r:id="rId19"/>
    <p:sldId id="293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94527"/>
  </p:normalViewPr>
  <p:slideViewPr>
    <p:cSldViewPr snapToGrid="0" snapToObjects="1">
      <p:cViewPr varScale="1">
        <p:scale>
          <a:sx n="108" d="100"/>
          <a:sy n="108" d="100"/>
        </p:scale>
        <p:origin x="7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36044362292052"/>
          <c:y val="0.22222222222222221"/>
          <c:w val="0.40110905730129393"/>
          <c:h val="0.68888888888888888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</c:v>
                </c:pt>
              </c:strCache>
            </c:strRef>
          </c:tx>
          <c:spPr>
            <a:solidFill>
              <a:srgbClr val="9999FF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8005-4954-BBA1-21D71BD47869}"/>
              </c:ext>
            </c:extLst>
          </c:dPt>
          <c:dPt>
            <c:idx val="4"/>
            <c:bubble3D val="0"/>
            <c:explosion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8005-4954-BBA1-21D71BD47869}"/>
              </c:ext>
            </c:extLst>
          </c:dPt>
          <c:dLbls>
            <c:dLbl>
              <c:idx val="0"/>
              <c:layout>
                <c:manualLayout>
                  <c:x val="-5.8259397937710566E-2"/>
                  <c:y val="9.7166881917538084E-2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05-4954-BBA1-21D71BD47869}"/>
                </c:ext>
              </c:extLst>
            </c:dLbl>
            <c:dLbl>
              <c:idx val="4"/>
              <c:layout>
                <c:manualLayout>
                  <c:x val="1.8326039179603903E-2"/>
                  <c:y val="-0.15176376101135514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05-4954-BBA1-21D71BD47869}"/>
                </c:ext>
              </c:extLst>
            </c:dLbl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Sheet1!$B$2:$G$2</c:f>
              <c:numCache>
                <c:formatCode>\О\с\н\о\в\н\о\й</c:formatCode>
                <c:ptCount val="6"/>
                <c:pt idx="0">
                  <c:v>9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  <c:pt idx="4">
                  <c:v>15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005-4954-BBA1-21D71BD4786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993366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8005-4954-BBA1-21D71BD4786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0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4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6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17-8005-4954-BBA1-21D71BD478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FCC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9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B-8005-4954-BBA1-21D71BD4786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C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E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0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2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23-8005-4954-BBA1-21D71BD4786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solidFill>
          <a:srgbClr val="C0C0C0"/>
        </a:solidFill>
        <a:ln w="1266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6358595194085024"/>
          <c:y val="9.2063492063492069E-2"/>
          <c:w val="0.32902033271719039"/>
          <c:h val="0.82222222222222219"/>
        </c:manualLayout>
      </c:layout>
      <c:overlay val="0"/>
      <c:spPr>
        <a:noFill/>
        <a:ln w="3165">
          <a:solidFill>
            <a:srgbClr val="000000"/>
          </a:solidFill>
          <a:prstDash val="solid"/>
        </a:ln>
      </c:spPr>
      <c:txPr>
        <a:bodyPr/>
        <a:lstStyle/>
        <a:p>
          <a:pPr>
            <a:defRPr sz="1097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196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03C2-2A6E-FC42-9CAE-A77417D90D1F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DF75-5CBF-B345-A8CD-92641ADC37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4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6DF75-5CBF-B345-A8CD-92641ADC37C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61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774BB1-DA70-0049-A1C1-4EBF0D29558C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796077" y="605051"/>
            <a:ext cx="8596668" cy="1320800"/>
          </a:xfrm>
        </p:spPr>
        <p:txBody>
          <a:bodyPr>
            <a:normAutofit fontScale="90000"/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1800" dirty="0">
                <a:solidFill>
                  <a:schemeClr val="tx1"/>
                </a:solidFill>
              </a:rPr>
              <a:t>Федеральное государственное образовательное бюджетное учреждение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высшего профессионального образования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Московский технический университет связи и информатики</a:t>
            </a:r>
            <a:br>
              <a:rPr lang="ru-RU" altLang="ru-RU" sz="1800" dirty="0">
                <a:solidFill>
                  <a:schemeClr val="tx1"/>
                </a:solidFill>
              </a:rPr>
            </a:b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Кафедра Мультимедийных сетей и услуг связи</a:t>
            </a:r>
            <a:br>
              <a:rPr lang="ru-RU" altLang="ru-RU" sz="1400" b="1" i="1" dirty="0">
                <a:solidFill>
                  <a:srgbClr val="006699"/>
                </a:solidFill>
              </a:rPr>
            </a:br>
            <a:endParaRPr lang="ru-RU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46411" y="282135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600" b="1" dirty="0"/>
              <a:t>Разработка прототипа сайта компании по предоставлению услуг сельского туризма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0445" y="5059898"/>
            <a:ext cx="55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Выполнила студент группы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УБШИ1601 Матвеев В.С.</a:t>
            </a:r>
          </a:p>
          <a:p>
            <a:pPr algn="r"/>
            <a:r>
              <a:rPr lang="ru-RU" b="1" dirty="0">
                <a:solidFill>
                  <a:schemeClr val="bg1"/>
                </a:solidFill>
              </a:rPr>
              <a:t>Руководитель к.т.н., доцент </a:t>
            </a:r>
            <a:r>
              <a:rPr lang="ru-RU" b="1" dirty="0" err="1">
                <a:solidFill>
                  <a:schemeClr val="bg1"/>
                </a:solidFill>
              </a:rPr>
              <a:t>Гадасин</a:t>
            </a:r>
            <a:r>
              <a:rPr lang="ru-RU" b="1" dirty="0">
                <a:solidFill>
                  <a:schemeClr val="bg1"/>
                </a:solidFill>
              </a:rPr>
              <a:t> Д. В.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2719" y="6028730"/>
            <a:ext cx="10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2020 г.</a:t>
            </a:r>
          </a:p>
        </p:txBody>
      </p:sp>
    </p:spTree>
    <p:extLst>
      <p:ext uri="{BB962C8B-B14F-4D97-AF65-F5344CB8AC3E}">
        <p14:creationId xmlns:p14="http://schemas.microsoft.com/office/powerpoint/2010/main" val="138735244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Структурная схема корпоративного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10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ECB63-95CE-40CD-9CDD-675D4500A4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76" y="964959"/>
            <a:ext cx="6618534" cy="5246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Инфологическая модель базы данных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70364" y="6273225"/>
            <a:ext cx="82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11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52912F-D0A6-4E9E-85A5-A6B01DF0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74" y="646331"/>
            <a:ext cx="9039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878B46-6DE5-40C9-9E47-F2AF839128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9201" y="809312"/>
            <a:ext cx="8293598" cy="46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1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Примеры оформления главной страницы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2754" y="6256606"/>
            <a:ext cx="70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564ADE-95B9-421A-8D75-C8B8162B7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3851" y="787845"/>
            <a:ext cx="4665380" cy="18577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7272E1-0AC8-463B-85EB-6B6076DDCC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00" y="1316870"/>
            <a:ext cx="5276850" cy="44107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24CDD9-9F75-4097-B9AC-88D4216CC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5799" y="2797282"/>
            <a:ext cx="5343525" cy="1365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FAADA9-94D3-45A3-8FB8-C3C0C0181A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86588" y="4314903"/>
            <a:ext cx="4021945" cy="24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017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раздела с услугой компании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84111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399EDB-7A32-48C7-96DB-4E88E274A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6802" y="846267"/>
            <a:ext cx="10093450" cy="5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Адаптация под мобильные устройства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CACF9A-ADD8-4BC8-8CD1-422BAB4A59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4841" y="646331"/>
            <a:ext cx="2722880" cy="57816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41D13-ED7A-4008-9801-15C3CC649C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70487" y="646331"/>
            <a:ext cx="272415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корпоративного сайта – главная страница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6824" y="6294996"/>
            <a:ext cx="75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08FB5-BB5D-4FAA-96CD-F873AABEA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2598" y="1081337"/>
            <a:ext cx="7286803" cy="56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авторизации работника и основных страниц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436824" y="6294996"/>
            <a:ext cx="75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F143BA-CA16-49B9-8551-91E22544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284" y="1075511"/>
            <a:ext cx="5367020" cy="1784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DA5165-253C-4CA8-B1EA-787300D31E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9261" y="783094"/>
            <a:ext cx="5518785" cy="23698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C6112F-3D9D-42A8-82E9-228181BED5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019" y="3137378"/>
            <a:ext cx="4781550" cy="732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6DEA9-0F6D-4E9F-8F83-6ED3BA7F7E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30728" y="3870168"/>
            <a:ext cx="4895850" cy="20605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3A4425-2A25-4FF0-91EF-FBBB8C5CA84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1269" y="4147050"/>
            <a:ext cx="5360035" cy="1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2612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61647" y="6273225"/>
            <a:ext cx="73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DC0F0D-3FCA-4163-B0A8-0E826CE55FD3}"/>
              </a:ext>
            </a:extLst>
          </p:cNvPr>
          <p:cNvSpPr/>
          <p:nvPr/>
        </p:nvSpPr>
        <p:spPr>
          <a:xfrm>
            <a:off x="79899" y="92762"/>
            <a:ext cx="1203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Пример оформления Административной страницы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23B118-E135-443C-8DC2-42A1D624C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683" y="1195831"/>
            <a:ext cx="5681317" cy="2233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633491-217F-4D34-8F26-1A451D912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3676" y="1195830"/>
            <a:ext cx="5681317" cy="2233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F4E8E9-0B45-418A-A9EB-FF4E64CF3CB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76" y="3872220"/>
            <a:ext cx="5256530" cy="22713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35861C4-CCBF-44AC-B998-673746AA3B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51626" y="3872220"/>
            <a:ext cx="5225415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7654" y="115410"/>
            <a:ext cx="12192000" cy="501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Заключение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Данная выпускная квалификационная работа была посвящена разработке прототипа сайта компании по предоставлению услуг сельского туризма. Благодаря средствам </a:t>
            </a:r>
            <a:r>
              <a:rPr lang="en-US" sz="2400" dirty="0">
                <a:latin typeface="+mj-lt"/>
              </a:rPr>
              <a:t>Web</a:t>
            </a:r>
            <a:r>
              <a:rPr lang="ru-RU" sz="2400" dirty="0">
                <a:latin typeface="+mj-lt"/>
              </a:rPr>
              <a:t>-программирования реализован проект состоящий из двух сайтов – сайта-визитки и корпоративного портала.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Дизайн сайта был максимально ориентирован на удобство и сделан в атмосфере сельского туризма, выбранный шрифт предназначен для удобного чтения. 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Проект находится на внутреннем тестировании компании и готовится к использованию.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19</a:t>
            </a:fld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497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Цели и задачи работы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36492" y="6251454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78294" y="834887"/>
            <a:ext cx="11608905" cy="557916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Цели работы:</a:t>
            </a:r>
            <a:r>
              <a:rPr lang="ru-RU" sz="2400" dirty="0"/>
              <a:t> 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Разработка прототипа сайта компании по предоставлению услуг сельского туризма;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Создание прототипа сайта компании по предоставлению услуг сельского туризма</a:t>
            </a:r>
            <a:r>
              <a:rPr lang="en-US" sz="2400" dirty="0"/>
              <a:t>.</a:t>
            </a:r>
            <a:endParaRPr lang="ru-RU" sz="2400" dirty="0"/>
          </a:p>
          <a:p>
            <a:pPr algn="just">
              <a:spcAft>
                <a:spcPts val="1200"/>
              </a:spcAft>
            </a:pPr>
            <a:r>
              <a:rPr lang="ru-RU" sz="2400" b="1" dirty="0"/>
              <a:t>Задачи работы:</a:t>
            </a:r>
            <a:r>
              <a:rPr lang="ru-RU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анализ предметной области и постановка задачи</a:t>
            </a:r>
            <a:r>
              <a:rPr lang="en-US" sz="2400" dirty="0"/>
              <a:t>;</a:t>
            </a:r>
            <a:endParaRPr lang="ru-RU" sz="2400" dirty="0"/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обоснование выбора технологии </a:t>
            </a:r>
            <a:r>
              <a:rPr lang="en-US" sz="2400" dirty="0"/>
              <a:t>WEB</a:t>
            </a:r>
            <a:r>
              <a:rPr lang="ru-RU" sz="2400" dirty="0"/>
              <a:t> программирования;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проектирование и реализация прототипа сайта по предоставлению услуг сельского туризма.</a:t>
            </a:r>
          </a:p>
          <a:p>
            <a:pPr algn="just">
              <a:spcAft>
                <a:spcPts val="1200"/>
              </a:spcAft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8686" y="2784249"/>
            <a:ext cx="9915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400" dirty="0">
                <a:latin typeface="+mj-lt"/>
              </a:rPr>
              <a:t>Спасибо за внимание 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20</a:t>
            </a:fld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Организационная структура компании «</a:t>
            </a:r>
            <a:r>
              <a:rPr lang="en-US" sz="3600" b="1" dirty="0"/>
              <a:t>X </a:t>
            </a:r>
            <a:r>
              <a:rPr lang="ru-RU" sz="3600" b="1" dirty="0"/>
              <a:t>Банк»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2948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93F370-4343-4D1E-8056-B74835BB9C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39" y="646331"/>
            <a:ext cx="6024285" cy="6047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Основные деятельности </a:t>
            </a:r>
            <a:r>
              <a:rPr lang="en-US" sz="3600" b="1" dirty="0"/>
              <a:t>X </a:t>
            </a:r>
            <a:r>
              <a:rPr lang="ru-RU" sz="3600" b="1" dirty="0"/>
              <a:t>Банка это финансы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03834" y="626233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C312EE-8EF8-4411-A6F7-EC999399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80" y="1305989"/>
            <a:ext cx="71437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Организация серверной</a:t>
            </a:r>
            <a:endParaRPr lang="ru-RU" sz="28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49405" y="6183086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FC52F0-2831-4552-85D3-CF717A410B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0" y="1633491"/>
            <a:ext cx="3862481" cy="438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F5E2FA-E4D5-4C24-AF9B-3DEB5AD01A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0" y="1612955"/>
            <a:ext cx="2551430" cy="442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D35F6F-01FF-4FE0-A825-B1198ED287B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9063" y="2183130"/>
            <a:ext cx="40005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Анализ рынка сельского туризма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2062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1725363-4B01-4C40-BD24-4AD51A7C7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29807"/>
              </p:ext>
            </p:extLst>
          </p:nvPr>
        </p:nvGraphicFramePr>
        <p:xfrm>
          <a:off x="2911229" y="1211077"/>
          <a:ext cx="5682356" cy="333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Сравнительная таблица для создания нового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7803" y="6142595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22203-8B72-45B7-8AEC-D414D929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62" y="793295"/>
            <a:ext cx="6010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Технологии </a:t>
            </a:r>
            <a:r>
              <a:rPr lang="en-US" sz="3600" b="1" dirty="0"/>
              <a:t>WEB </a:t>
            </a:r>
            <a:r>
              <a:rPr lang="ru-RU" sz="3600" b="1" dirty="0"/>
              <a:t>программирования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0291" y="61271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2949BC-DDAD-4C7F-B579-DA4DC486D5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6" y="998808"/>
            <a:ext cx="4695825" cy="26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CA53C7-1EAD-45EA-8CC6-0805EED1BC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63" y="4383438"/>
            <a:ext cx="4352925" cy="147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61F46B-2076-49D8-9E59-CF43614851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568" y="1123609"/>
            <a:ext cx="2235723" cy="224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64B72D-A899-4477-86EF-C1E57ECD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4" y="852463"/>
            <a:ext cx="2933654" cy="29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BCBFA5-1267-4D15-9407-C831D23E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89" y="3786117"/>
            <a:ext cx="2668479" cy="26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Структурная схема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8520" y="61504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9</a:t>
            </a:fld>
            <a:endParaRPr lang="ru-RU" sz="3200" b="1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E4743-1A7F-4481-8AF3-A1160ADF71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00" y="871172"/>
            <a:ext cx="3963371" cy="564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2117</TotalTime>
  <Words>274</Words>
  <Application>Microsoft Office PowerPoint</Application>
  <PresentationFormat>Широкоэкранный</PresentationFormat>
  <Paragraphs>54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Углы</vt:lpstr>
      <vt:lpstr>Федеральное государственное образовательное бюджетное учреждение высшего профессионального образования Московский технический университет связи и информатики  Кафедра Мультимедийных сетей и услуг связи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тестовых процедур сложных технических обьектов</dc:title>
  <dc:creator>пользователь Microsoft Office</dc:creator>
  <cp:lastModifiedBy>Fruit</cp:lastModifiedBy>
  <cp:revision>137</cp:revision>
  <dcterms:created xsi:type="dcterms:W3CDTF">2016-06-07T02:12:05Z</dcterms:created>
  <dcterms:modified xsi:type="dcterms:W3CDTF">2020-02-29T10:01:53Z</dcterms:modified>
</cp:coreProperties>
</file>